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大会\2023近视防控大会\壁报底图.jpg壁报底图"/>
          <p:cNvPicPr>
            <a:picLocks noChangeAspect="1"/>
          </p:cNvPicPr>
          <p:nvPr/>
        </p:nvPicPr>
        <p:blipFill>
          <a:blip r:embed="rId1"/>
          <a:srcRect/>
          <a:stretch>
            <a:fillRect/>
          </a:stretch>
        </p:blipFill>
        <p:spPr>
          <a:xfrm>
            <a:off x="11748" y="4445"/>
            <a:ext cx="18713450" cy="33272730"/>
          </a:xfrm>
          <a:prstGeom prst="rect">
            <a:avLst/>
          </a:prstGeom>
        </p:spPr>
      </p:pic>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feb48d3f-b53d-46e4-93df-39f06d2b71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42</cp:revision>
  <dcterms:created xsi:type="dcterms:W3CDTF">2012-09-14T09:49:00Z</dcterms:created>
  <dcterms:modified xsi:type="dcterms:W3CDTF">2023-07-12T07:28:37Z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46F410CA5B5C400496150ADBBE791F50</vt:lpwstr>
  </property>
</Properties>
</file>